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70" r:id="rId8"/>
    <p:sldId id="271" r:id="rId9"/>
    <p:sldId id="272" r:id="rId1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1944" y="-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F13DF-58E1-4F90-9CF9-01A7406F35D0}" type="datetimeFigureOut">
              <a:rPr lang="pt-BR" smtClean="0"/>
              <a:pPr/>
              <a:t>10/11/2015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91FBB-E904-4D58-B43C-9984C3DABDC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08297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F13DF-58E1-4F90-9CF9-01A7406F35D0}" type="datetimeFigureOut">
              <a:rPr lang="pt-BR" smtClean="0"/>
              <a:pPr/>
              <a:t>10/11/2015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91FBB-E904-4D58-B43C-9984C3DABDC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146682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F13DF-58E1-4F90-9CF9-01A7406F35D0}" type="datetimeFigureOut">
              <a:rPr lang="pt-BR" smtClean="0"/>
              <a:pPr/>
              <a:t>10/11/2015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91FBB-E904-4D58-B43C-9984C3DABDC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47455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F13DF-58E1-4F90-9CF9-01A7406F35D0}" type="datetimeFigureOut">
              <a:rPr lang="pt-BR" smtClean="0"/>
              <a:pPr/>
              <a:t>10/11/2015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91FBB-E904-4D58-B43C-9984C3DABDC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43841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F13DF-58E1-4F90-9CF9-01A7406F35D0}" type="datetimeFigureOut">
              <a:rPr lang="pt-BR" smtClean="0"/>
              <a:pPr/>
              <a:t>10/11/2015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91FBB-E904-4D58-B43C-9984C3DABDC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063449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F13DF-58E1-4F90-9CF9-01A7406F35D0}" type="datetimeFigureOut">
              <a:rPr lang="pt-BR" smtClean="0"/>
              <a:pPr/>
              <a:t>10/11/2015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91FBB-E904-4D58-B43C-9984C3DABDC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118225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F13DF-58E1-4F90-9CF9-01A7406F35D0}" type="datetimeFigureOut">
              <a:rPr lang="pt-BR" smtClean="0"/>
              <a:pPr/>
              <a:t>10/11/2015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91FBB-E904-4D58-B43C-9984C3DABDC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028877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F13DF-58E1-4F90-9CF9-01A7406F35D0}" type="datetimeFigureOut">
              <a:rPr lang="pt-BR" smtClean="0"/>
              <a:pPr/>
              <a:t>10/11/2015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91FBB-E904-4D58-B43C-9984C3DABDC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186325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F13DF-58E1-4F90-9CF9-01A7406F35D0}" type="datetimeFigureOut">
              <a:rPr lang="pt-BR" smtClean="0"/>
              <a:pPr/>
              <a:t>10/11/2015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91FBB-E904-4D58-B43C-9984C3DABDC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551087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F13DF-58E1-4F90-9CF9-01A7406F35D0}" type="datetimeFigureOut">
              <a:rPr lang="pt-BR" smtClean="0"/>
              <a:pPr/>
              <a:t>10/11/2015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91FBB-E904-4D58-B43C-9984C3DABDC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807657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F13DF-58E1-4F90-9CF9-01A7406F35D0}" type="datetimeFigureOut">
              <a:rPr lang="pt-BR" smtClean="0"/>
              <a:pPr/>
              <a:t>10/11/2015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91FBB-E904-4D58-B43C-9984C3DABDC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564051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7000"/>
            <a:lum/>
          </a:blip>
          <a:srcRect/>
          <a:stretch>
            <a:fillRect l="-61000" t="8000" r="-50000"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F13DF-58E1-4F90-9CF9-01A7406F35D0}" type="datetimeFigureOut">
              <a:rPr lang="pt-BR" smtClean="0"/>
              <a:pPr/>
              <a:t>10/11/2015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91FBB-E904-4D58-B43C-9984C3DABDC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34861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7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6653"/>
                    </a14:imgEffect>
                    <a14:imgEffect>
                      <a14:saturation sat="184000"/>
                    </a14:imgEffect>
                  </a14:imgLayer>
                </a14:imgProps>
              </a:ext>
            </a:extLst>
          </a:blip>
          <a:srcRect/>
          <a:stretch>
            <a:fillRect l="-61000" t="8000" r="-50000"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06996" y="939563"/>
            <a:ext cx="6858000" cy="720080"/>
          </a:xfrm>
        </p:spPr>
        <p:txBody>
          <a:bodyPr>
            <a:normAutofit/>
          </a:bodyPr>
          <a:lstStyle/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8" descr="https://pugpe.s3.amazonaws.com/static/img/xx/imagens/pol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6453336"/>
            <a:ext cx="570892" cy="364545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53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http://www.modatecavirtual.com.br/imagens/upe-proe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6497932"/>
            <a:ext cx="1052736" cy="3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179512" y="6506588"/>
            <a:ext cx="6588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CC0000"/>
                </a:solidFill>
                <a:latin typeface="Imprint MT Shadow" panose="04020605060303030202" pitchFamily="82" charset="0"/>
              </a:rPr>
              <a:t>MOSTRA DE EXTENSÃO, INOVAÇÃO E </a:t>
            </a:r>
            <a:r>
              <a:rPr lang="pt-BR" sz="1200" b="1" dirty="0" smtClean="0">
                <a:solidFill>
                  <a:srgbClr val="CC0000"/>
                </a:solidFill>
                <a:latin typeface="Imprint MT Shadow" panose="04020605060303030202" pitchFamily="82" charset="0"/>
              </a:rPr>
              <a:t>PESQUISA - POLI/UPE 2015 – 24 a 26/11/15</a:t>
            </a:r>
            <a:endParaRPr lang="pt-BR" dirty="0">
              <a:solidFill>
                <a:srgbClr val="CC0000"/>
              </a:solidFill>
            </a:endParaRPr>
          </a:p>
        </p:txBody>
      </p:sp>
      <p:cxnSp>
        <p:nvCxnSpPr>
          <p:cNvPr id="11" name="Conector reto 10"/>
          <p:cNvCxnSpPr/>
          <p:nvPr/>
        </p:nvCxnSpPr>
        <p:spPr>
          <a:xfrm>
            <a:off x="179512" y="6381328"/>
            <a:ext cx="8712968" cy="447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Título 1"/>
          <p:cNvSpPr txBox="1">
            <a:spLocks/>
          </p:cNvSpPr>
          <p:nvPr/>
        </p:nvSpPr>
        <p:spPr>
          <a:xfrm>
            <a:off x="1259632" y="3861048"/>
            <a:ext cx="6858000" cy="15121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Nome do Aluno</a:t>
            </a:r>
          </a:p>
          <a:p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Orientador</a:t>
            </a:r>
          </a:p>
          <a:p>
            <a:r>
              <a:rPr lang="pt-B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Coorientador</a:t>
            </a:r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Cooautor(es)</a:t>
            </a:r>
          </a:p>
          <a:p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ítulo 1"/>
          <p:cNvSpPr txBox="1">
            <a:spLocks/>
          </p:cNvSpPr>
          <p:nvPr/>
        </p:nvSpPr>
        <p:spPr>
          <a:xfrm>
            <a:off x="1224935" y="2645074"/>
            <a:ext cx="6858000" cy="12159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Curso (Engenharia Civil, Engenharia Elétrica, etc.)</a:t>
            </a:r>
          </a:p>
          <a:p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Categoria (IC, Extensão, Excelência Científica ou Mestrado)</a:t>
            </a:r>
          </a:p>
          <a:p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Órgão de </a:t>
            </a: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Fomento (Caso Bolsista, caso contrario colocar voluntário)</a:t>
            </a:r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259632" y="4725144"/>
            <a:ext cx="6858000" cy="15121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Recife – PE</a:t>
            </a:r>
          </a:p>
          <a:p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DATA DE APRESENTAÇÃO</a:t>
            </a:r>
          </a:p>
        </p:txBody>
      </p:sp>
      <p:pic>
        <p:nvPicPr>
          <p:cNvPr id="9218" name="Picture 2" descr="http://static.wixstatic.com/media/447c78_4f41cf73017f4d40ba1d137ee3dd9c05.png_srz_p_255_318_75_22_0.50_1.20_0.00_png_srz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8264" y="6453336"/>
            <a:ext cx="288712" cy="360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6642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7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6653"/>
                    </a14:imgEffect>
                    <a14:imgEffect>
                      <a14:saturation sat="184000"/>
                    </a14:imgEffect>
                  </a14:imgLayer>
                </a14:imgProps>
              </a:ext>
            </a:extLst>
          </a:blip>
          <a:srcRect/>
          <a:stretch>
            <a:fillRect l="-61000" t="8000" r="-50000"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59632" y="258965"/>
            <a:ext cx="6858000" cy="720080"/>
          </a:xfrm>
        </p:spPr>
        <p:txBody>
          <a:bodyPr>
            <a:normAutofit/>
          </a:bodyPr>
          <a:lstStyle/>
          <a:p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8" descr="https://pugpe.s3.amazonaws.com/static/img/xx/imagens/pol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482037"/>
            <a:ext cx="570892" cy="364545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53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http://www.modatecavirtual.com.br/imagens/upe-proe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506588"/>
            <a:ext cx="1052736" cy="3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179512" y="6506588"/>
            <a:ext cx="65887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CC0000"/>
                </a:solidFill>
                <a:latin typeface="Imprint MT Shadow" panose="04020605060303030202" pitchFamily="82" charset="0"/>
              </a:rPr>
              <a:t>MOSTRA DE EXTENSÃO, INOVAÇÃO E </a:t>
            </a:r>
            <a:r>
              <a:rPr lang="pt-BR" sz="1200" b="1" dirty="0" smtClean="0">
                <a:solidFill>
                  <a:srgbClr val="CC0000"/>
                </a:solidFill>
                <a:latin typeface="Imprint MT Shadow" panose="04020605060303030202" pitchFamily="82" charset="0"/>
              </a:rPr>
              <a:t>PESQUISA - POLI/UPE 2015</a:t>
            </a:r>
            <a:endParaRPr lang="pt-BR" sz="1200" dirty="0" smtClean="0">
              <a:solidFill>
                <a:srgbClr val="CC0000"/>
              </a:solidFill>
              <a:latin typeface="Imprint MT Shadow" panose="04020605060303030202" pitchFamily="82" charset="0"/>
            </a:endParaRPr>
          </a:p>
          <a:p>
            <a:endParaRPr lang="pt-BR" dirty="0">
              <a:solidFill>
                <a:srgbClr val="CC0000"/>
              </a:solidFill>
            </a:endParaRPr>
          </a:p>
        </p:txBody>
      </p:sp>
      <p:cxnSp>
        <p:nvCxnSpPr>
          <p:cNvPr id="11" name="Conector reto 10"/>
          <p:cNvCxnSpPr/>
          <p:nvPr/>
        </p:nvCxnSpPr>
        <p:spPr>
          <a:xfrm>
            <a:off x="179512" y="6455496"/>
            <a:ext cx="8712968" cy="447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Título 1"/>
          <p:cNvSpPr txBox="1">
            <a:spLocks/>
          </p:cNvSpPr>
          <p:nvPr/>
        </p:nvSpPr>
        <p:spPr>
          <a:xfrm>
            <a:off x="1259632" y="3861048"/>
            <a:ext cx="6858000" cy="15121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ítulo 1"/>
          <p:cNvSpPr txBox="1">
            <a:spLocks/>
          </p:cNvSpPr>
          <p:nvPr/>
        </p:nvSpPr>
        <p:spPr>
          <a:xfrm>
            <a:off x="1151144" y="1799844"/>
            <a:ext cx="6858000" cy="21332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Tamanho mínimo do texto: ARIAL 18</a:t>
            </a:r>
          </a:p>
          <a:p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MÁXIMO 2 SLIDES</a:t>
            </a:r>
          </a:p>
        </p:txBody>
      </p:sp>
      <p:pic>
        <p:nvPicPr>
          <p:cNvPr id="10" name="Picture 2" descr="http://static.wixstatic.com/media/447c78_4f41cf73017f4d40ba1d137ee3dd9c05.png_srz_p_255_318_75_22_0.50_1.20_0.00_png_srz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32240" y="6453336"/>
            <a:ext cx="288712" cy="360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1228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7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6653"/>
                    </a14:imgEffect>
                    <a14:imgEffect>
                      <a14:saturation sat="184000"/>
                    </a14:imgEffect>
                  </a14:imgLayer>
                </a14:imgProps>
              </a:ext>
            </a:extLst>
          </a:blip>
          <a:srcRect/>
          <a:stretch>
            <a:fillRect l="-61000" t="8000" r="-50000"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06996" y="260648"/>
            <a:ext cx="6858000" cy="720080"/>
          </a:xfrm>
        </p:spPr>
        <p:txBody>
          <a:bodyPr>
            <a:normAutofit/>
          </a:bodyPr>
          <a:lstStyle/>
          <a:p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8" descr="https://pugpe.s3.amazonaws.com/static/img/xx/imagens/pol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482037"/>
            <a:ext cx="570892" cy="364545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53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http://www.modatecavirtual.com.br/imagens/upe-proe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506588"/>
            <a:ext cx="1052736" cy="3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179512" y="6506588"/>
            <a:ext cx="65887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CC0000"/>
                </a:solidFill>
                <a:latin typeface="Imprint MT Shadow" panose="04020605060303030202" pitchFamily="82" charset="0"/>
              </a:rPr>
              <a:t>MOSTRA DE EXTENSÃO, INOVAÇÃO E </a:t>
            </a:r>
            <a:r>
              <a:rPr lang="pt-BR" sz="1200" b="1" dirty="0" smtClean="0">
                <a:solidFill>
                  <a:srgbClr val="CC0000"/>
                </a:solidFill>
                <a:latin typeface="Imprint MT Shadow" panose="04020605060303030202" pitchFamily="82" charset="0"/>
              </a:rPr>
              <a:t>PESQUISA - POLI/UPE 2015</a:t>
            </a:r>
            <a:endParaRPr lang="pt-BR" sz="1200" dirty="0" smtClean="0">
              <a:solidFill>
                <a:srgbClr val="CC0000"/>
              </a:solidFill>
              <a:latin typeface="Imprint MT Shadow" panose="04020605060303030202" pitchFamily="82" charset="0"/>
            </a:endParaRPr>
          </a:p>
          <a:p>
            <a:endParaRPr lang="pt-BR" dirty="0">
              <a:solidFill>
                <a:srgbClr val="CC0000"/>
              </a:solidFill>
            </a:endParaRPr>
          </a:p>
        </p:txBody>
      </p:sp>
      <p:cxnSp>
        <p:nvCxnSpPr>
          <p:cNvPr id="11" name="Conector reto 10"/>
          <p:cNvCxnSpPr/>
          <p:nvPr/>
        </p:nvCxnSpPr>
        <p:spPr>
          <a:xfrm>
            <a:off x="179512" y="6455496"/>
            <a:ext cx="8712968" cy="447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ítulo 1"/>
          <p:cNvSpPr txBox="1">
            <a:spLocks/>
          </p:cNvSpPr>
          <p:nvPr/>
        </p:nvSpPr>
        <p:spPr>
          <a:xfrm>
            <a:off x="1143000" y="1772816"/>
            <a:ext cx="6858000" cy="21332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Tamanho mínimo do texto: ARIAL 18</a:t>
            </a:r>
          </a:p>
          <a:p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MÁXIMO 1 SLIDE</a:t>
            </a:r>
          </a:p>
        </p:txBody>
      </p:sp>
      <p:pic>
        <p:nvPicPr>
          <p:cNvPr id="12" name="Picture 2" descr="http://static.wixstatic.com/media/447c78_4f41cf73017f4d40ba1d137ee3dd9c05.png_srz_p_255_318_75_22_0.50_1.20_0.00_png_srz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60232" y="6453336"/>
            <a:ext cx="288712" cy="360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5133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7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6653"/>
                    </a14:imgEffect>
                    <a14:imgEffect>
                      <a14:saturation sat="184000"/>
                    </a14:imgEffect>
                  </a14:imgLayer>
                </a14:imgProps>
              </a:ext>
            </a:extLst>
          </a:blip>
          <a:srcRect/>
          <a:stretch>
            <a:fillRect l="-61000" t="8000" r="-50000"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260648"/>
            <a:ext cx="6858000" cy="720080"/>
          </a:xfrm>
        </p:spPr>
        <p:txBody>
          <a:bodyPr>
            <a:normAutofit/>
          </a:bodyPr>
          <a:lstStyle/>
          <a:p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Referencial Teórico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8" descr="https://pugpe.s3.amazonaws.com/static/img/xx/imagens/pol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482037"/>
            <a:ext cx="570892" cy="364545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53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http://www.modatecavirtual.com.br/imagens/upe-proe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506588"/>
            <a:ext cx="1052736" cy="3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179512" y="6506588"/>
            <a:ext cx="65887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CC0000"/>
                </a:solidFill>
                <a:latin typeface="Imprint MT Shadow" panose="04020605060303030202" pitchFamily="82" charset="0"/>
              </a:rPr>
              <a:t>MOSTRA DE EXTENSÃO, INOVAÇÃO E </a:t>
            </a:r>
            <a:r>
              <a:rPr lang="pt-BR" sz="1200" b="1" dirty="0" smtClean="0">
                <a:solidFill>
                  <a:srgbClr val="CC0000"/>
                </a:solidFill>
                <a:latin typeface="Imprint MT Shadow" panose="04020605060303030202" pitchFamily="82" charset="0"/>
              </a:rPr>
              <a:t>PESQUISA - POLI/UPE 2015</a:t>
            </a:r>
            <a:endParaRPr lang="pt-BR" sz="1200" dirty="0" smtClean="0">
              <a:solidFill>
                <a:srgbClr val="CC0000"/>
              </a:solidFill>
              <a:latin typeface="Imprint MT Shadow" panose="04020605060303030202" pitchFamily="82" charset="0"/>
            </a:endParaRPr>
          </a:p>
          <a:p>
            <a:endParaRPr lang="pt-BR" dirty="0">
              <a:solidFill>
                <a:srgbClr val="CC0000"/>
              </a:solidFill>
            </a:endParaRPr>
          </a:p>
        </p:txBody>
      </p:sp>
      <p:cxnSp>
        <p:nvCxnSpPr>
          <p:cNvPr id="11" name="Conector reto 10"/>
          <p:cNvCxnSpPr/>
          <p:nvPr/>
        </p:nvCxnSpPr>
        <p:spPr>
          <a:xfrm>
            <a:off x="179512" y="6455496"/>
            <a:ext cx="8712968" cy="447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ítulo 1"/>
          <p:cNvSpPr txBox="1">
            <a:spLocks/>
          </p:cNvSpPr>
          <p:nvPr/>
        </p:nvSpPr>
        <p:spPr>
          <a:xfrm>
            <a:off x="1143000" y="1772816"/>
            <a:ext cx="6858000" cy="21332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Tamanho mínimo do texto: ARIAL 18</a:t>
            </a:r>
          </a:p>
          <a:p>
            <a:endParaRPr lang="pt-BR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MÁXIMO 2 SLIDES</a:t>
            </a:r>
          </a:p>
        </p:txBody>
      </p:sp>
      <p:pic>
        <p:nvPicPr>
          <p:cNvPr id="12" name="Picture 2" descr="http://static.wixstatic.com/media/447c78_4f41cf73017f4d40ba1d137ee3dd9c05.png_srz_p_255_318_75_22_0.50_1.20_0.00_png_srz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59552" y="6453336"/>
            <a:ext cx="288712" cy="360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1130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7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6653"/>
                    </a14:imgEffect>
                    <a14:imgEffect>
                      <a14:saturation sat="184000"/>
                    </a14:imgEffect>
                  </a14:imgLayer>
                </a14:imgProps>
              </a:ext>
            </a:extLst>
          </a:blip>
          <a:srcRect/>
          <a:stretch>
            <a:fillRect l="-61000" t="8000" r="-50000"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260648"/>
            <a:ext cx="6858000" cy="720080"/>
          </a:xfrm>
        </p:spPr>
        <p:txBody>
          <a:bodyPr>
            <a:normAutofit/>
          </a:bodyPr>
          <a:lstStyle/>
          <a:p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8" descr="https://pugpe.s3.amazonaws.com/static/img/xx/imagens/pol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482037"/>
            <a:ext cx="570892" cy="364545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53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http://www.modatecavirtual.com.br/imagens/upe-proe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506588"/>
            <a:ext cx="1052736" cy="3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179512" y="6506588"/>
            <a:ext cx="65887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CC0000"/>
                </a:solidFill>
                <a:latin typeface="Imprint MT Shadow" panose="04020605060303030202" pitchFamily="82" charset="0"/>
              </a:rPr>
              <a:t>MOSTRA DE EXTENSÃO, INOVAÇÃO E </a:t>
            </a:r>
            <a:r>
              <a:rPr lang="pt-BR" sz="1200" b="1" dirty="0" smtClean="0">
                <a:solidFill>
                  <a:srgbClr val="CC0000"/>
                </a:solidFill>
                <a:latin typeface="Imprint MT Shadow" panose="04020605060303030202" pitchFamily="82" charset="0"/>
              </a:rPr>
              <a:t>PESQUISA - POLI/UPE 2015</a:t>
            </a:r>
            <a:endParaRPr lang="pt-BR" sz="1200" dirty="0" smtClean="0">
              <a:solidFill>
                <a:srgbClr val="CC0000"/>
              </a:solidFill>
              <a:latin typeface="Imprint MT Shadow" panose="04020605060303030202" pitchFamily="82" charset="0"/>
            </a:endParaRPr>
          </a:p>
          <a:p>
            <a:endParaRPr lang="pt-BR" dirty="0">
              <a:solidFill>
                <a:srgbClr val="CC0000"/>
              </a:solidFill>
            </a:endParaRPr>
          </a:p>
        </p:txBody>
      </p:sp>
      <p:cxnSp>
        <p:nvCxnSpPr>
          <p:cNvPr id="11" name="Conector reto 10"/>
          <p:cNvCxnSpPr/>
          <p:nvPr/>
        </p:nvCxnSpPr>
        <p:spPr>
          <a:xfrm>
            <a:off x="179512" y="6455496"/>
            <a:ext cx="8712968" cy="447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ítulo 1"/>
          <p:cNvSpPr txBox="1">
            <a:spLocks/>
          </p:cNvSpPr>
          <p:nvPr/>
        </p:nvSpPr>
        <p:spPr>
          <a:xfrm>
            <a:off x="1143000" y="1772816"/>
            <a:ext cx="6858000" cy="21332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Tamanho mínimo do texto: ARIAL 18</a:t>
            </a:r>
          </a:p>
          <a:p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MÁXIMO 2 SLIDES</a:t>
            </a:r>
          </a:p>
        </p:txBody>
      </p:sp>
      <p:pic>
        <p:nvPicPr>
          <p:cNvPr id="12" name="Picture 2" descr="http://static.wixstatic.com/media/447c78_4f41cf73017f4d40ba1d137ee3dd9c05.png_srz_p_255_318_75_22_0.50_1.20_0.00_png_srz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60232" y="6453336"/>
            <a:ext cx="288712" cy="360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8820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7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6653"/>
                    </a14:imgEffect>
                    <a14:imgEffect>
                      <a14:saturation sat="184000"/>
                    </a14:imgEffect>
                  </a14:imgLayer>
                </a14:imgProps>
              </a:ext>
            </a:extLst>
          </a:blip>
          <a:srcRect/>
          <a:stretch>
            <a:fillRect l="-61000" t="8000" r="-50000"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06996" y="260648"/>
            <a:ext cx="6858000" cy="720080"/>
          </a:xfrm>
        </p:spPr>
        <p:txBody>
          <a:bodyPr>
            <a:normAutofit/>
          </a:bodyPr>
          <a:lstStyle/>
          <a:p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8" descr="https://pugpe.s3.amazonaws.com/static/img/xx/imagens/pol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482037"/>
            <a:ext cx="570892" cy="364545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53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http://www.modatecavirtual.com.br/imagens/upe-proe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506588"/>
            <a:ext cx="1052736" cy="3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179512" y="6506588"/>
            <a:ext cx="65887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CC0000"/>
                </a:solidFill>
                <a:latin typeface="Imprint MT Shadow" panose="04020605060303030202" pitchFamily="82" charset="0"/>
              </a:rPr>
              <a:t>MOSTRA DE EXTENSÃO, INOVAÇÃO E </a:t>
            </a:r>
            <a:r>
              <a:rPr lang="pt-BR" sz="1200" b="1" dirty="0" smtClean="0">
                <a:solidFill>
                  <a:srgbClr val="CC0000"/>
                </a:solidFill>
                <a:latin typeface="Imprint MT Shadow" panose="04020605060303030202" pitchFamily="82" charset="0"/>
              </a:rPr>
              <a:t>PESQUISA - POLI/UPE 2015</a:t>
            </a:r>
            <a:endParaRPr lang="pt-BR" sz="1200" dirty="0" smtClean="0">
              <a:solidFill>
                <a:srgbClr val="CC0000"/>
              </a:solidFill>
              <a:latin typeface="Imprint MT Shadow" panose="04020605060303030202" pitchFamily="82" charset="0"/>
            </a:endParaRPr>
          </a:p>
          <a:p>
            <a:endParaRPr lang="pt-BR" dirty="0">
              <a:solidFill>
                <a:srgbClr val="CC0000"/>
              </a:solidFill>
            </a:endParaRPr>
          </a:p>
        </p:txBody>
      </p:sp>
      <p:cxnSp>
        <p:nvCxnSpPr>
          <p:cNvPr id="11" name="Conector reto 10"/>
          <p:cNvCxnSpPr/>
          <p:nvPr/>
        </p:nvCxnSpPr>
        <p:spPr>
          <a:xfrm>
            <a:off x="179512" y="6455496"/>
            <a:ext cx="8712968" cy="447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ítulo 1"/>
          <p:cNvSpPr txBox="1">
            <a:spLocks/>
          </p:cNvSpPr>
          <p:nvPr/>
        </p:nvSpPr>
        <p:spPr>
          <a:xfrm>
            <a:off x="1143000" y="1772816"/>
            <a:ext cx="6858000" cy="21332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Tamanho mínimo do texto: ARIAL 18</a:t>
            </a:r>
          </a:p>
          <a:p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MÁXIMO 3 SLIDES</a:t>
            </a:r>
          </a:p>
        </p:txBody>
      </p:sp>
      <p:pic>
        <p:nvPicPr>
          <p:cNvPr id="12" name="Picture 2" descr="http://static.wixstatic.com/media/447c78_4f41cf73017f4d40ba1d137ee3dd9c05.png_srz_p_255_318_75_22_0.50_1.20_0.00_png_srz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60232" y="6453336"/>
            <a:ext cx="288712" cy="360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7463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7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6653"/>
                    </a14:imgEffect>
                    <a14:imgEffect>
                      <a14:saturation sat="184000"/>
                    </a14:imgEffect>
                  </a14:imgLayer>
                </a14:imgProps>
              </a:ext>
            </a:extLst>
          </a:blip>
          <a:srcRect/>
          <a:stretch>
            <a:fillRect l="-61000" t="8000" r="-50000"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06996" y="260648"/>
            <a:ext cx="6858000" cy="720080"/>
          </a:xfrm>
        </p:spPr>
        <p:txBody>
          <a:bodyPr>
            <a:normAutofit/>
          </a:bodyPr>
          <a:lstStyle/>
          <a:p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Considerações Finais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8" descr="https://pugpe.s3.amazonaws.com/static/img/xx/imagens/pol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482037"/>
            <a:ext cx="570892" cy="364545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53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http://www.modatecavirtual.com.br/imagens/upe-proe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506588"/>
            <a:ext cx="1052736" cy="3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179512" y="6506588"/>
            <a:ext cx="65887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CC0000"/>
                </a:solidFill>
                <a:latin typeface="Imprint MT Shadow" panose="04020605060303030202" pitchFamily="82" charset="0"/>
              </a:rPr>
              <a:t>MOSTRA DE EXTENSÃO, INOVAÇÃO E </a:t>
            </a:r>
            <a:r>
              <a:rPr lang="pt-BR" sz="1200" b="1" dirty="0" smtClean="0">
                <a:solidFill>
                  <a:srgbClr val="CC0000"/>
                </a:solidFill>
                <a:latin typeface="Imprint MT Shadow" panose="04020605060303030202" pitchFamily="82" charset="0"/>
              </a:rPr>
              <a:t>PESQUISA - POLI/UPE 2015</a:t>
            </a:r>
            <a:endParaRPr lang="pt-BR" sz="1200" dirty="0" smtClean="0">
              <a:solidFill>
                <a:srgbClr val="CC0000"/>
              </a:solidFill>
              <a:latin typeface="Imprint MT Shadow" panose="04020605060303030202" pitchFamily="82" charset="0"/>
            </a:endParaRPr>
          </a:p>
          <a:p>
            <a:endParaRPr lang="pt-BR" dirty="0">
              <a:solidFill>
                <a:srgbClr val="CC0000"/>
              </a:solidFill>
            </a:endParaRPr>
          </a:p>
        </p:txBody>
      </p:sp>
      <p:cxnSp>
        <p:nvCxnSpPr>
          <p:cNvPr id="11" name="Conector reto 10"/>
          <p:cNvCxnSpPr/>
          <p:nvPr/>
        </p:nvCxnSpPr>
        <p:spPr>
          <a:xfrm>
            <a:off x="179512" y="6455496"/>
            <a:ext cx="8712968" cy="447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ítulo 1"/>
          <p:cNvSpPr txBox="1">
            <a:spLocks/>
          </p:cNvSpPr>
          <p:nvPr/>
        </p:nvSpPr>
        <p:spPr>
          <a:xfrm>
            <a:off x="1143000" y="1772816"/>
            <a:ext cx="6858000" cy="21332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Tamanho mínimo do texto: ARIAL 18</a:t>
            </a:r>
          </a:p>
          <a:p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MÁXIMO 1 SLIDE</a:t>
            </a:r>
          </a:p>
        </p:txBody>
      </p:sp>
      <p:pic>
        <p:nvPicPr>
          <p:cNvPr id="12" name="Picture 2" descr="http://static.wixstatic.com/media/447c78_4f41cf73017f4d40ba1d137ee3dd9c05.png_srz_p_255_318_75_22_0.50_1.20_0.00_png_srz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60232" y="6453336"/>
            <a:ext cx="288712" cy="360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1843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7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6653"/>
                    </a14:imgEffect>
                    <a14:imgEffect>
                      <a14:saturation sat="184000"/>
                    </a14:imgEffect>
                  </a14:imgLayer>
                </a14:imgProps>
              </a:ext>
            </a:extLst>
          </a:blip>
          <a:srcRect/>
          <a:stretch>
            <a:fillRect l="-61000" t="8000" r="-50000"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1640" y="116632"/>
            <a:ext cx="6858000" cy="720080"/>
          </a:xfrm>
        </p:spPr>
        <p:txBody>
          <a:bodyPr>
            <a:normAutofit/>
          </a:bodyPr>
          <a:lstStyle/>
          <a:p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8" descr="https://pugpe.s3.amazonaws.com/static/img/xx/imagens/pol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482037"/>
            <a:ext cx="570892" cy="364545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53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http://www.modatecavirtual.com.br/imagens/upe-proe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506588"/>
            <a:ext cx="1052736" cy="3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179512" y="6506588"/>
            <a:ext cx="65887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CC0000"/>
                </a:solidFill>
                <a:latin typeface="Imprint MT Shadow" panose="04020605060303030202" pitchFamily="82" charset="0"/>
              </a:rPr>
              <a:t>MOSTRA DE EXTENSÃO, INOVAÇÃO E </a:t>
            </a:r>
            <a:r>
              <a:rPr lang="pt-BR" sz="1200" b="1" dirty="0" smtClean="0">
                <a:solidFill>
                  <a:srgbClr val="CC0000"/>
                </a:solidFill>
                <a:latin typeface="Imprint MT Shadow" panose="04020605060303030202" pitchFamily="82" charset="0"/>
              </a:rPr>
              <a:t>PESQUISA - POLI/UPE 2015</a:t>
            </a:r>
            <a:endParaRPr lang="pt-BR" sz="1200" dirty="0" smtClean="0">
              <a:solidFill>
                <a:srgbClr val="CC0000"/>
              </a:solidFill>
              <a:latin typeface="Imprint MT Shadow" panose="04020605060303030202" pitchFamily="82" charset="0"/>
            </a:endParaRPr>
          </a:p>
          <a:p>
            <a:endParaRPr lang="pt-BR" dirty="0">
              <a:solidFill>
                <a:srgbClr val="CC0000"/>
              </a:solidFill>
            </a:endParaRPr>
          </a:p>
        </p:txBody>
      </p:sp>
      <p:cxnSp>
        <p:nvCxnSpPr>
          <p:cNvPr id="11" name="Conector reto 10"/>
          <p:cNvCxnSpPr/>
          <p:nvPr/>
        </p:nvCxnSpPr>
        <p:spPr>
          <a:xfrm>
            <a:off x="179512" y="6455496"/>
            <a:ext cx="8712968" cy="447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ítulo 1"/>
          <p:cNvSpPr txBox="1">
            <a:spLocks/>
          </p:cNvSpPr>
          <p:nvPr/>
        </p:nvSpPr>
        <p:spPr>
          <a:xfrm>
            <a:off x="1143000" y="1772816"/>
            <a:ext cx="6858000" cy="21332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Tamanho mínimo do texto: ARIAL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  <a:p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Obs: APENAS AS REFERÊNCIAS UTILIZADAS NA APRESENTAÇÃO 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MÁXIMO 1 SLIDE</a:t>
            </a:r>
          </a:p>
        </p:txBody>
      </p:sp>
      <p:pic>
        <p:nvPicPr>
          <p:cNvPr id="12" name="Picture 2" descr="http://static.wixstatic.com/media/447c78_4f41cf73017f4d40ba1d137ee3dd9c05.png_srz_p_255_318_75_22_0.50_1.20_0.00_png_srz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60232" y="6453336"/>
            <a:ext cx="288712" cy="360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7942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7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6653"/>
                    </a14:imgEffect>
                    <a14:imgEffect>
                      <a14:saturation sat="184000"/>
                    </a14:imgEffect>
                  </a14:imgLayer>
                </a14:imgProps>
              </a:ext>
            </a:extLst>
          </a:blip>
          <a:srcRect/>
          <a:stretch>
            <a:fillRect l="-61000" t="8000" r="-50000"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1640" y="116632"/>
            <a:ext cx="6858000" cy="720080"/>
          </a:xfrm>
        </p:spPr>
        <p:txBody>
          <a:bodyPr>
            <a:normAutofit/>
          </a:bodyPr>
          <a:lstStyle/>
          <a:p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Agradecimentos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8" descr="https://pugpe.s3.amazonaws.com/static/img/xx/imagens/pol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482037"/>
            <a:ext cx="570892" cy="364545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53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http://www.modatecavirtual.com.br/imagens/upe-proe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506588"/>
            <a:ext cx="1052736" cy="3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179512" y="6506588"/>
            <a:ext cx="65887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CC0000"/>
                </a:solidFill>
                <a:latin typeface="Imprint MT Shadow" panose="04020605060303030202" pitchFamily="82" charset="0"/>
              </a:rPr>
              <a:t>MOSTRA DE EXTENSÃO, INOVAÇÃO E </a:t>
            </a:r>
            <a:r>
              <a:rPr lang="pt-BR" sz="1200" b="1" dirty="0" smtClean="0">
                <a:solidFill>
                  <a:srgbClr val="CC0000"/>
                </a:solidFill>
                <a:latin typeface="Imprint MT Shadow" panose="04020605060303030202" pitchFamily="82" charset="0"/>
              </a:rPr>
              <a:t>PESQUISA - POLI/UPE 2015</a:t>
            </a:r>
            <a:endParaRPr lang="pt-BR" sz="1200" dirty="0" smtClean="0">
              <a:solidFill>
                <a:srgbClr val="CC0000"/>
              </a:solidFill>
              <a:latin typeface="Imprint MT Shadow" panose="04020605060303030202" pitchFamily="82" charset="0"/>
            </a:endParaRPr>
          </a:p>
          <a:p>
            <a:endParaRPr lang="pt-BR" dirty="0">
              <a:solidFill>
                <a:srgbClr val="CC0000"/>
              </a:solidFill>
            </a:endParaRPr>
          </a:p>
        </p:txBody>
      </p:sp>
      <p:cxnSp>
        <p:nvCxnSpPr>
          <p:cNvPr id="11" name="Conector reto 10"/>
          <p:cNvCxnSpPr/>
          <p:nvPr/>
        </p:nvCxnSpPr>
        <p:spPr>
          <a:xfrm>
            <a:off x="179512" y="6455496"/>
            <a:ext cx="8712968" cy="447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ítulo 1"/>
          <p:cNvSpPr txBox="1">
            <a:spLocks/>
          </p:cNvSpPr>
          <p:nvPr/>
        </p:nvSpPr>
        <p:spPr>
          <a:xfrm>
            <a:off x="1143000" y="1772816"/>
            <a:ext cx="6858000" cy="21332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Tamanho mínimo do texto: ARIAL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  <a:p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MÁXIMO 1 SLIDE</a:t>
            </a:r>
          </a:p>
        </p:txBody>
      </p:sp>
      <p:pic>
        <p:nvPicPr>
          <p:cNvPr id="12" name="Picture 2" descr="http://static.wixstatic.com/media/447c78_4f41cf73017f4d40ba1d137ee3dd9c05.png_srz_p_255_318_75_22_0.50_1.20_0.00_png_srz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224" y="6453336"/>
            <a:ext cx="288712" cy="360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7592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1670</TotalTime>
  <Words>241</Words>
  <Application>Microsoft Office PowerPoint</Application>
  <PresentationFormat>Apresentação na tela (4:3)</PresentationFormat>
  <Paragraphs>60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Tema do Office</vt:lpstr>
      <vt:lpstr>Título do Trabalho</vt:lpstr>
      <vt:lpstr>Introdução</vt:lpstr>
      <vt:lpstr>Objetivos</vt:lpstr>
      <vt:lpstr>Referencial Teórico</vt:lpstr>
      <vt:lpstr>Metodologia</vt:lpstr>
      <vt:lpstr>Resultados</vt:lpstr>
      <vt:lpstr>Considerações Finais</vt:lpstr>
      <vt:lpstr>Referências</vt:lpstr>
      <vt:lpstr>Agradecimentos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Sindicalismo no Brasil (1964-1990)</dc:title>
  <dc:creator>Aragão</dc:creator>
  <cp:lastModifiedBy>Emilia Rabbani</cp:lastModifiedBy>
  <cp:revision>26</cp:revision>
  <dcterms:created xsi:type="dcterms:W3CDTF">2015-06-24T16:35:30Z</dcterms:created>
  <dcterms:modified xsi:type="dcterms:W3CDTF">2015-11-10T12:48:56Z</dcterms:modified>
</cp:coreProperties>
</file>